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396319" ContentType="image/png"/>
  <Default Extension="268656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17d4243a51.65396319"/>
  <Relationship Id="rId3" Type="http://schemas.openxmlformats.org/officeDocument/2006/relationships/image" Target="../media/logo_673ad17d58d4322.268656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Integrin Expression in Healthy and Diseased Heart " descr="Integrin Expression in Healthy and Diseased Heart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48175" cy="4419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chöpe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grin Expression in Healthy and Diseased Heart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2024-11-18T05:32:45Z</dcterms:created>
  <dcterms:modified xsi:type="dcterms:W3CDTF">2024-11-18T05:32:45Z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