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2652979" ContentType="image/png"/>
  <Default Extension="7085051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54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d62e8b62771.92652979"/>
  <Relationship Id="rId3" Type="http://schemas.openxmlformats.org/officeDocument/2006/relationships/image" Target="../media/logo_673ad62ea27d892.7085051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86400"/>
          <a:chOff x="9525" y="9525"/>
          <a:chExt cx="9229725" cy="5486400"/>
        </a:xfrm>
      </p:grpSpPr>
      <p:pic>
        <p:nvPicPr>
          <p:cNvPr id="1" name="Left Ventricular Function Improvement After Revascularisation" descr="Left Ventricular Function Improvement After Revascularis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67225" cy="4724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magnoli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ft Ventricular Function Improvement After Revascularis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2;17(Suppl 1):2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17.S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2024-11-18T05:52:46Z</dcterms:created>
  <dcterms:modified xsi:type="dcterms:W3CDTF">2024-11-18T05:52:46Z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