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652979" ContentType="image/png"/>
  <Default Extension="70850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2e8b62771.92652979"/>
  <Relationship Id="rId3" Type="http://schemas.openxmlformats.org/officeDocument/2006/relationships/image" Target="../media/logo_673ad62ea27d892.70850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Left Ventricular Function Improvement After Revascularisation" descr="Left Ventricular Function Improvement After Revascula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agnoli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Function Improvement After Revascula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2024-11-18T05:52:46Z</dcterms:created>
  <dcterms:modified xsi:type="dcterms:W3CDTF">2024-11-18T05:52:46Z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