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698627" ContentType="image/png"/>
  <Default Extension="627432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3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03e0a3e931.78698627"/>
  <Relationship Id="rId3" Type="http://schemas.openxmlformats.org/officeDocument/2006/relationships/image" Target="../media/logo_673ad03e1d81372.627432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A Key to 24/7 Enrolment is Active Engagement of the Emergency Department and Cath Lab Staff" descr="A Key to 24/7 Enrolment is Active Engagement of the Emergency Department and Cath Lab Sta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raz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Key to 24/7 Enrolment is Active Engagement of the Emergency Department and Cath Lab Staf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2024-11-18T05:27:26Z</dcterms:created>
  <dcterms:modified xsi:type="dcterms:W3CDTF">2024-11-18T05:27:26Z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