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024536" ContentType="image/png"/>
  <Default Extension="267545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1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4f5d13a641.48024536"/>
  <Relationship Id="rId3" Type="http://schemas.openxmlformats.org/officeDocument/2006/relationships/image" Target="../media/logo_673ad4f5de6a432.267545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28950"/>
          <a:chOff x="9525" y="9525"/>
          <a:chExt cx="9229725" cy="3028950"/>
        </a:xfrm>
      </p:grpSpPr>
      <p:pic>
        <p:nvPicPr>
          <p:cNvPr id="1" name="Energetics of Temporary Mechanical Circulatory Support" descr="Energetics of Temporary Mechanical Circulatory Sup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2266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ltesz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ergetics of Temporary Mechanical Circulatory Sup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23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2024-11-18T05:47:33Z</dcterms:created>
  <dcterms:modified xsi:type="dcterms:W3CDTF">2024-11-18T05:47:33Z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