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62841" ContentType="image/png"/>
  <Default Extension="03145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3d0d0a181.39862841"/>
  <Relationship Id="rId3" Type="http://schemas.openxmlformats.org/officeDocument/2006/relationships/image" Target="../media/logo_673ad23d2200c62.03145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Algorithm for High-Risk Cardiac Surgery Evaluation" descr="Algorithm for High-Risk Cardiac Surgery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ltes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High-Risk Cardiac Surgery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3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2024-11-18T05:35:57Z</dcterms:created>
  <dcterms:modified xsi:type="dcterms:W3CDTF">2024-11-18T05:35:57Z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