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1896219" ContentType="image/png"/>
  <Default Extension="0906405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2438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d20e9f7ec61.71896219"/>
  <Relationship Id="rId3" Type="http://schemas.openxmlformats.org/officeDocument/2006/relationships/image" Target="../media/logo_673ad20eb387792.0906405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000375"/>
          <a:chOff x="9525" y="9525"/>
          <a:chExt cx="9229725" cy="3000375"/>
        </a:xfrm>
      </p:grpSpPr>
      <p:pic>
        <p:nvPicPr>
          <p:cNvPr id="1" name="Key Secondary Endpoints for the OPCAB Trial" descr="Key Secondary Endpoints for the OPCAB Trial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14850" cy="22383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Joyce DL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ey Secondary Endpoints for the OPCAB Trial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22;17(Suppl 1):2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2.17.S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">
  <a:themeElements>
    <a:clrScheme name="Theme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2024-11-18T05:35:10Z</dcterms:created>
  <dcterms:modified xsi:type="dcterms:W3CDTF">2024-11-18T05:35:10Z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