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7140321" ContentType="image/png"/>
  <Default Extension="8696653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260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d85f11f8621.47140321"/>
  <Relationship Id="rId3" Type="http://schemas.openxmlformats.org/officeDocument/2006/relationships/image" Target="../media/logo_673ad85f223a632.8696653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981450"/>
          <a:chOff x="9525" y="9525"/>
          <a:chExt cx="9229725" cy="3981450"/>
        </a:xfrm>
      </p:grpSpPr>
      <p:pic>
        <p:nvPicPr>
          <p:cNvPr id="1" name="Left Ventricular Ejection Fraction Changes After Bariatric Surgery" descr="Left Ventricular Ejection Fraction Changes After Bariatric Surger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86275" cy="32194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rozzi 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eft Ventricular Ejection Fraction Changes After Bariatric Surger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2;17(Suppl 1):2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17.S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2024-11-18T06:02:07Z</dcterms:created>
  <dcterms:modified xsi:type="dcterms:W3CDTF">2024-11-18T06:02:07Z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