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140321" ContentType="image/png"/>
  <Default Extension="869665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6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85f11f8621.47140321"/>
  <Relationship Id="rId3" Type="http://schemas.openxmlformats.org/officeDocument/2006/relationships/image" Target="../media/logo_673ad85f223a632.869665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Left Ventricular Ejection Fraction Changes After Bariatric Surgery" descr="Left Ventricular Ejection Fraction Changes After Bariatric Surg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zzi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Ejection Fraction Changes After Bariatric Surg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2024-11-18T06:02:07Z</dcterms:created>
  <dcterms:modified xsi:type="dcterms:W3CDTF">2024-11-18T06:02:07Z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