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000227" ContentType="image/png"/>
  <Default Extension="974587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2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5498e4b621.05000227"/>
  <Relationship Id="rId3" Type="http://schemas.openxmlformats.org/officeDocument/2006/relationships/image" Target="../media/logo_673ad5499d61672.974587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86100"/>
          <a:chOff x="9525" y="9525"/>
          <a:chExt cx="9229725" cy="3086100"/>
        </a:xfrm>
      </p:grpSpPr>
      <p:pic>
        <p:nvPicPr>
          <p:cNvPr id="1" name="Post-implant Pharmacological Therapy" descr="Post-implant Pharmacological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19600" cy="2324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rks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st-implant Pharmacological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27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2024-11-18T05:48:57Z</dcterms:created>
  <dcterms:modified xsi:type="dcterms:W3CDTF">2024-11-18T05:48:57Z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