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085775" ContentType="image/png"/>
  <Default Extension="111462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9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dbe4f7971.57085775"/>
  <Relationship Id="rId3" Type="http://schemas.openxmlformats.org/officeDocument/2006/relationships/image" Target="../media/logo_673ab8dc0a23082.111462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eting Outcomes PostLVAD All Enrolled (n= 40)" descr="Competing Outcomes PostLVAD All Enrolled (n= 4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81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rks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eting Outcomes PostLVAD All Enrolled (n= 40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27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2024-11-18T03:47:40Z</dcterms:created>
  <dcterms:modified xsi:type="dcterms:W3CDTF">2024-11-18T03:47:40Z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