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152582" ContentType="image/png"/>
  <Default Extension="749023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8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8b1239c811.59152582"/>
  <Relationship Id="rId3" Type="http://schemas.openxmlformats.org/officeDocument/2006/relationships/image" Target="../media/logo_673ab8b12c9cb12.749023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62600"/>
          <a:chOff x="9525" y="9525"/>
          <a:chExt cx="9229725" cy="5562600"/>
        </a:xfrm>
      </p:grpSpPr>
      <p:pic>
        <p:nvPicPr>
          <p:cNvPr id="1" name="Improved Survival with Recovered-Cardiomyopathy" descr="Improved Survival with Recovered-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00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lcox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roved Survival with Recovered-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29–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2024-11-18T03:46:57Z</dcterms:created>
  <dcterms:modified xsi:type="dcterms:W3CDTF">2024-11-18T03:46:57Z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