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784083" ContentType="image/png"/>
  <Default Extension="841828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67a0760001.73784083"/>
  <Relationship Id="rId3" Type="http://schemas.openxmlformats.org/officeDocument/2006/relationships/image" Target="../media/logo_673ab67a12ee442.841828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inical Assessment of Patients with Recovered Left Ventricular Ejection Fraction" descr="Clinical Assessment of Patients with Recovered Left Ventricular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24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cox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ssessment of Patients with Recovered Left Ventricular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9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2024-11-18T03:37:30Z</dcterms:created>
  <dcterms:modified xsi:type="dcterms:W3CDTF">2024-11-18T03:37:30Z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