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166262" ContentType="image/png"/>
  <Default Extension="918482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5b4de2441.51166262"/>
  <Relationship Id="rId3" Type="http://schemas.openxmlformats.org/officeDocument/2006/relationships/image" Target="../media/logo_673ab35b67d6272.918482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Main Predictors of Reverse and Forward Remodelling in Heart Failure" descr="Main Predictors of Reverse and Forward Remodelling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wa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Predictors of Reverse and Forward Remodelling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31–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2024-11-18T03:24:11Z</dcterms:created>
  <dcterms:modified xsi:type="dcterms:W3CDTF">2024-11-18T03:24:11Z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