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1166262" ContentType="image/png"/>
  <Default Extension="9184823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65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35b4de2441.51166262"/>
  <Relationship Id="rId3" Type="http://schemas.openxmlformats.org/officeDocument/2006/relationships/image" Target="../media/logo_673ab35b67d6272.9184823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95825"/>
          <a:chOff x="9525" y="9525"/>
          <a:chExt cx="9229725" cy="4695825"/>
        </a:xfrm>
      </p:grpSpPr>
      <p:pic>
        <p:nvPicPr>
          <p:cNvPr id="1" name="Main Predictors of Reverse and Forward Remodelling in Heart Failure" descr="Main Predictors of Reverse and Forward Remodelling in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933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nwar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in Predictors of Reverse and Forward Remodelling in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2;17(Suppl 1):31–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17.S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2024-11-18T03:24:11Z</dcterms:created>
  <dcterms:modified xsi:type="dcterms:W3CDTF">2024-11-18T03:24:11Z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