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80771" ContentType="image/png"/>
  <Default Extension="943909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4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1fd357171.44980771"/>
  <Relationship Id="rId3" Type="http://schemas.openxmlformats.org/officeDocument/2006/relationships/image" Target="../media/logo_673ab31feca6322.943909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CT of the Heart Showing the Anatomy of the Left Atrium Appendage and its Relationship with Adjacent Structures" descr="CT of the Heart Showing the Anatomy of the Left Atrium Appendage and its Relationship with Adjacent Struc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dzińska-Szczerba K, Kułakowski P, Michałowska I, Bar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of the Heart Showing the Anatomy of the Left Atrium Appendage and its Relationship with Adjacent Struc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2024-11-18T03:23:11Z</dcterms:created>
  <dcterms:modified xsi:type="dcterms:W3CDTF">2024-11-18T03:23:11Z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