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4980771" ContentType="image/png"/>
  <Default Extension="9439091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64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b31fd357171.44980771"/>
  <Relationship Id="rId3" Type="http://schemas.openxmlformats.org/officeDocument/2006/relationships/image" Target="../media/logo_673ab31feca6322.9439091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19750"/>
          <a:chOff x="9525" y="9525"/>
          <a:chExt cx="9229725" cy="5619750"/>
        </a:xfrm>
      </p:grpSpPr>
      <p:pic>
        <p:nvPicPr>
          <p:cNvPr id="1" name="CT of the Heart Showing the Anatomy of the Left Atrium Appendage and its Relationship with Adjacent Structures" descr="CT of the Heart Showing the Anatomy of the Left Atrium Appendage and its Relationship with Adjacent Structur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43425" cy="48577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udzińska-Szczerba K, Kułakowski P, Michałowska I, Baran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T of the Heart Showing the Anatomy of the Left Atrium Appendage and its Relationship with Adjacent Structur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2;11:e0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2.0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2024-11-18T03:23:11Z</dcterms:created>
  <dcterms:modified xsi:type="dcterms:W3CDTF">2024-11-18T03:23:11Z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