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2087679" ContentType="image/png"/>
  <Default Extension="8093712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66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3b1bafbc21.42087679"/>
  <Relationship Id="rId3" Type="http://schemas.openxmlformats.org/officeDocument/2006/relationships/image" Target="../media/logo_673ab3b1d208162.8093712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57900"/>
          <a:chOff x="9525" y="9525"/>
          <a:chExt cx="9229725" cy="6057900"/>
        </a:xfrm>
      </p:grpSpPr>
      <p:pic>
        <p:nvPicPr>
          <p:cNvPr id="1" name="Four Different Left Atrium Appendage Morphologies as Shown by CT" descr="Four Different Left Atrium Appendage Morphologies as Shown by C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33900" cy="5295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udzińska-Szczerba K, Kułakowski P, Michałowska I, Baran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our Different Left Atrium Appendage Morphologies as Shown by C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2024-11-18T03:25:37Z</dcterms:created>
  <dcterms:modified xsi:type="dcterms:W3CDTF">2024-11-18T03:25:37Z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