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087679" ContentType="image/png"/>
  <Default Extension="809371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b1bafbc21.42087679"/>
  <Relationship Id="rId3" Type="http://schemas.openxmlformats.org/officeDocument/2006/relationships/image" Target="../media/logo_673ab3b1d208162.809371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Four Different Left Atrium Appendage Morphologies as Shown by CT" descr="Four Different Left Atrium Appendage Morphologies as Shown by 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295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dzińska-Szczerba K, Kułakowski P, Michałowska I, Bar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ur Different Left Atrium Appendage Morphologies as Shown by 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2024-11-18T03:25:37Z</dcterms:created>
  <dcterms:modified xsi:type="dcterms:W3CDTF">2024-11-18T03:25:37Z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