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312844" ContentType="image/png"/>
  <Default Extension="698094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70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5734f40871.09312844"/>
  <Relationship Id="rId3" Type="http://schemas.openxmlformats.org/officeDocument/2006/relationships/image" Target="../media/logo_673ab57364e3602.698094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52850"/>
          <a:chOff x="9525" y="9525"/>
          <a:chExt cx="9229725" cy="3752850"/>
        </a:xfrm>
      </p:grpSpPr>
      <p:pic>
        <p:nvPicPr>
          <p:cNvPr id="1" name="Summary of Phase III Randomised Controlled Trials of SGLT2 Inhibitors in Heart Failure with Preserved Ejection Fraction" descr="Summary of Phase III Randomised Controlled Trials of SGLT2 Inhibitors in Heart Failure with Preserved Ejection F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886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schaine B, Verma S, Rayatzadeh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Phase III Randomised Controlled Trials of SGLT2 Inhibitors in Heart Failure with Preserved Ejection F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2024-11-18T03:33:07Z</dcterms:created>
  <dcterms:modified xsi:type="dcterms:W3CDTF">2024-11-18T03:33:07Z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