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02732" ContentType="image/png"/>
  <Default Extension="535100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8255c12a81.73302732"/>
  <Relationship Id="rId3" Type="http://schemas.openxmlformats.org/officeDocument/2006/relationships/image" Target="../media/logo_673ab8257b22942.535100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GLT2 Inhibitors Target SGLT2 and Na+ /H+  Exchanger 3 in the Kidney" descr="SGLT2 Inhibitors Target SGLT2 and Na+ /H+  Exchanger 3 in the Kidne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71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chaine B, Verma S, Rayatzadeh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GLT2 Inhibitors Target SGLT2 and Na+ /H+  Exchanger 3 in the Kidn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2024-11-18T03:44:37Z</dcterms:created>
  <dcterms:modified xsi:type="dcterms:W3CDTF">2024-11-18T03:44:37Z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