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862909" ContentType="image/png"/>
  <Default Extension="706662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54fed5d841.28862909"/>
  <Relationship Id="rId3" Type="http://schemas.openxmlformats.org/officeDocument/2006/relationships/image" Target="../media/logo_673ab5500032e32.706662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SGLT2 Inhibitors Target Na+ /H+  Exchanger 1 in the Heart and Lungs" descr="SGLT2 Inhibitors Target Na+ /H+  Exchanger 1 in the Heart and Lu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chaine B, Verma S, Rayatzadeh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GLT2 Inhibitors Target Na+ /H+  Exchanger 1 in the Heart and Lu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2024-11-18T03:32:32Z</dcterms:created>
  <dcterms:modified xsi:type="dcterms:W3CDTF">2024-11-18T03:32:32Z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