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8862909" ContentType="image/png"/>
  <Default Extension="7066622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70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b54fed5d841.28862909"/>
  <Relationship Id="rId3" Type="http://schemas.openxmlformats.org/officeDocument/2006/relationships/image" Target="../media/logo_673ab5500032e32.7066622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86375"/>
          <a:chOff x="9525" y="9525"/>
          <a:chExt cx="9229725" cy="5286375"/>
        </a:xfrm>
      </p:grpSpPr>
      <p:pic>
        <p:nvPicPr>
          <p:cNvPr id="1" name="SGLT2 Inhibitors Target Na+ /H+  Exchanger 1 in the Heart and Lungs" descr="SGLT2 Inhibitors Target Na+ /H+  Exchanger 1 in the Heart and Lung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5243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schaine B, Verma S, Rayatzadeh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GLT2 Inhibitors Target Na+ /H+  Exchanger 1 in the Heart and Lung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2;8:e2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2.1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2024-11-18T03:32:32Z</dcterms:created>
  <dcterms:modified xsi:type="dcterms:W3CDTF">2024-11-18T03:32:32Z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