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317134" ContentType="image/png"/>
  <Default Extension="452224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8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41f41aa81.54317134"/>
  <Relationship Id="rId3" Type="http://schemas.openxmlformats.org/officeDocument/2006/relationships/image" Target="../media/logo_673ab9421b17452.452224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Predictors of Post-blanking Atrial Arrhythmia Relapse after an Ablation Procedure" descr="Predictors of Post-blanking Atrial Arrhythmia Relapse after an Ablation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mi A, Miake J, Kato M, Ogura K, Okamura A, Tomomori T, Tsujimoto D, Kawatani S, Kato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Post-blanking Atrial Arrhythmia Relapse after an Ablation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2024-11-18T03:49:22Z</dcterms:created>
  <dcterms:modified xsi:type="dcterms:W3CDTF">2024-11-18T03:49:22Z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