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811253" ContentType="image/png"/>
  <Default Extension="766660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84db39e951.89811253"/>
  <Relationship Id="rId3" Type="http://schemas.openxmlformats.org/officeDocument/2006/relationships/image" Target="../media/logo_673ab84db6f2352.766660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Subgroup Analysis Between Overweight/ Obese and Non-overweight/obese Patients" descr="Subgroup Analysis Between Overweight/ Obese and Non-overweight/obese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mi A, Miake J, Kato M, Ogura K, Okamura A, Tomomori T, Tsujimoto D, Kawatani S, Kato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group Analysis Between Overweight/ Obese and Non-overweight/obese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2024-11-18T03:45:17Z</dcterms:created>
  <dcterms:modified xsi:type="dcterms:W3CDTF">2024-11-18T03:45:17Z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