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7145194" ContentType="image/png"/>
  <Default Extension="5470343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73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6a5a960001.77145194"/>
  <Relationship Id="rId3" Type="http://schemas.openxmlformats.org/officeDocument/2006/relationships/image" Target="../media/logo_673ab6a5b916f42.5470343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38700"/>
          <a:chOff x="9525" y="9525"/>
          <a:chExt cx="9229725" cy="4838700"/>
        </a:xfrm>
      </p:grpSpPr>
      <p:pic>
        <p:nvPicPr>
          <p:cNvPr id="1" name="Kaplan–Meier Analysis of AF Recurrence Rate" descr="Kaplan–Meier Analysis of AF Recurrence Rat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33900" cy="4076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kami A, Miake J, Kato M, Ogura K, Okamura A, Tomomori T, Tsujimoto D, Kawatani S, Kato M, Yamamoto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plan–Meier Analysis of AF Recurrence Ra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2024-11-18T03:38:13Z</dcterms:created>
  <dcterms:modified xsi:type="dcterms:W3CDTF">2024-11-18T03:38:13Z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