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502135" ContentType="image/png"/>
  <Default Extension="330039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8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996c338541.32502135"/>
  <Relationship Id="rId3" Type="http://schemas.openxmlformats.org/officeDocument/2006/relationships/image" Target="../media/logo_673ab996d3f5752.330039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Fisher’s Exact Test Analysis of Paroxysmal and Persistent AF Recurrence Rate" descr="Fisher’s Exact Test Analysis of Paroxysmal and Persistent AF Recurrence R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ami A, Miake J, Kato M, Ogura K, Okamura A, Tomomori T, Tsujimoto D, Kawatani S, Kato M, Yamamoto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sher’s Exact Test Analysis of Paroxysmal and Persistent AF Recurrence R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2024-11-18T03:50:46Z</dcterms:created>
  <dcterms:modified xsi:type="dcterms:W3CDTF">2024-11-18T03:50:46Z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