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1892920" ContentType="image/png"/>
  <Default Extension="3909834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62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267be56801.31892920"/>
  <Relationship Id="rId3" Type="http://schemas.openxmlformats.org/officeDocument/2006/relationships/image" Target="../media/logo_673ab267d4c1d62.3909834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86250"/>
          <a:chOff x="9525" y="9525"/>
          <a:chExt cx="9229725" cy="4286250"/>
        </a:xfrm>
      </p:grpSpPr>
      <p:pic>
        <p:nvPicPr>
          <p:cNvPr id="1" name="Association between Left Atrial Dimension and BMI by AF Type" descr="Association between Left Atrial Dimension and BMI by AF Typ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524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kami A, Miake J, Kato M, Ogura K, Okamura A, Tomomori T, Tsujimoto D, Kawatani S, Kato M, Yamamoto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ssociation between Left Atrial Dimension and BMI by AF Typ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2024-11-18T03:20:07Z</dcterms:created>
  <dcterms:modified xsi:type="dcterms:W3CDTF">2024-11-18T03:20:07Z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