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67962" ContentType="image/png"/>
  <Default Extension="118558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0dbdfa241.78067962"/>
  <Relationship Id="rId3" Type="http://schemas.openxmlformats.org/officeDocument/2006/relationships/image" Target="../media/logo_673ab80dd6a1782.118558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Proposed Pathophysiological Mechanisms Behind Heart Failure with Preserved Ejection Fraction, Including Contributions From Microvascular Dysfunction and Fibrosis" descr="Proposed Pathophysiological Mechanisms Behind Heart Failure with Preserved Ejection Fraction, Including Contributions From Microvascular Dysfunction and Fib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lak JM, Alam U, Miller CA, McCann GP, Arnold JR, Kanaga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Pathophysiological Mechanisms Behind Heart Failure with Preserved Ejection Fraction, Including Contributions From Microvascular Dysfunction and Fib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2024-11-18T03:44:13Z</dcterms:created>
  <dcterms:modified xsi:type="dcterms:W3CDTF">2024-11-18T03:44:13Z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