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746894" ContentType="image/png"/>
  <Default Extension="441666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f3e172f01.03746894"/>
  <Relationship Id="rId3" Type="http://schemas.openxmlformats.org/officeDocument/2006/relationships/image" Target="../media/logo_673ab8f404e8272.441666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Studies with Thienopyridines in Acute Coronary Syndrome" descr="Studies with Thienopyridines in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9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celon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with Thienopyridines in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2024-11-18T03:48:04Z</dcterms:created>
  <dcterms:modified xsi:type="dcterms:W3CDTF">2024-11-18T03:48:04Z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