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472869" ContentType="image/png"/>
  <Default Extension="634450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80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96f2ea9671.90472869"/>
  <Relationship Id="rId3" Type="http://schemas.openxmlformats.org/officeDocument/2006/relationships/image" Target="../media/logo_673ab96f4646382.634450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9825"/>
          <a:chOff x="9525" y="9525"/>
          <a:chExt cx="9229725" cy="6219825"/>
        </a:xfrm>
      </p:grpSpPr>
      <p:pic>
        <p:nvPicPr>
          <p:cNvPr id="1" name="Studies with Oral Anticoagulants in Acute Coronary Syndrome" descr="Studies with Oral Anticoagulants in Acute Coronary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57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celona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with Oral Anticoagulants in Acute Coronary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2024-11-18T03:50:07Z</dcterms:created>
  <dcterms:modified xsi:type="dcterms:W3CDTF">2024-11-18T03:50:07Z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