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696036" ContentType="image/png"/>
  <Default Extension="228108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72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63f1e6da01.98696036"/>
  <Relationship Id="rId3" Type="http://schemas.openxmlformats.org/officeDocument/2006/relationships/image" Target="../media/logo_673ab63f34e9462.228108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86350"/>
          <a:chOff x="9525" y="9525"/>
          <a:chExt cx="9229725" cy="5086350"/>
        </a:xfrm>
      </p:grpSpPr>
      <p:pic>
        <p:nvPicPr>
          <p:cNvPr id="1" name="Studies with Cholesterol-Lowering Agents in Acute Coronary Syndrome" descr="Studies with Cholesterol-Lowering Agents in Acute Coronary Syndr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324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rcelona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ies with Cholesterol-Lowering Agents in Acute Coronary Syndr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1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2024-11-18T03:36:31Z</dcterms:created>
  <dcterms:modified xsi:type="dcterms:W3CDTF">2024-11-18T03:36:31Z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