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696036" ContentType="image/png"/>
  <Default Extension="22810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63f1e6da01.98696036"/>
  <Relationship Id="rId3" Type="http://schemas.openxmlformats.org/officeDocument/2006/relationships/image" Target="../media/logo_673ab63f34e9462.22810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Studies with Cholesterol-Lowering Agents in Acute Coronary Syndrome" descr="Studies with Cholesterol-Lowering Agents i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celon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with Cholesterol-Lowering Agents i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2024-11-18T03:36:31Z</dcterms:created>
  <dcterms:modified xsi:type="dcterms:W3CDTF">2024-11-18T03:36:31Z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