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73130" ContentType="image/png"/>
  <Default Extension="93809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da76fe251.70573130"/>
  <Relationship Id="rId3" Type="http://schemas.openxmlformats.org/officeDocument/2006/relationships/image" Target="../media/logo_673ab3da7c60f32.93809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Studies of Renin–Angiotensin–Aldosterone System Inhibitors in Acute Coronary Syndrome" descr="Studies of Renin–Angiotensin–Aldosterone System Inhibitors i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celon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f Renin–Angiotensin–Aldosterone System Inhibitors i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2024-11-18T03:26:18Z</dcterms:created>
  <dcterms:modified xsi:type="dcterms:W3CDTF">2024-11-18T03:26:18Z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