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73130" ContentType="image/png"/>
  <Default Extension="938098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3da76fe251.70573130"/>
  <Relationship Id="rId3" Type="http://schemas.openxmlformats.org/officeDocument/2006/relationships/image" Target="../media/logo_673ab3da7c60f32.938098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05525"/>
          <a:chOff x="9525" y="9525"/>
          <a:chExt cx="9229725" cy="6105525"/>
        </a:xfrm>
      </p:grpSpPr>
      <p:pic>
        <p:nvPicPr>
          <p:cNvPr id="1" name="Studies of Renin–Angiotensin–Aldosterone System Inhibitors in Acute Coronary Syndrome" descr="Studies of Renin–Angiotensin–Aldosterone System Inhibitors in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43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celon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f Renin–Angiotensin–Aldosterone System Inhibitors in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2024-11-18T03:26:18Z</dcterms:created>
  <dcterms:modified xsi:type="dcterms:W3CDTF">2024-11-18T03:26:18Z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