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903023" ContentType="image/png"/>
  <Default Extension="063313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ed751ea71.39903023"/>
  <Relationship Id="rId3" Type="http://schemas.openxmlformats.org/officeDocument/2006/relationships/image" Target="../media/logo_673ab4ed896bb92.063313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Studies with β-Blockers in Acute Coronary Syndrome" descr="Studies with β-Blockers in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celon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with β-Blockers in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2024-11-18T03:30:53Z</dcterms:created>
  <dcterms:modified xsi:type="dcterms:W3CDTF">2024-11-18T03:30:53Z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