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903023" ContentType="image/png"/>
  <Default Extension="063313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69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4ed751ea71.39903023"/>
  <Relationship Id="rId3" Type="http://schemas.openxmlformats.org/officeDocument/2006/relationships/image" Target="../media/logo_673ab4ed896bb92.063313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57825"/>
          <a:chOff x="9525" y="9525"/>
          <a:chExt cx="9229725" cy="5457825"/>
        </a:xfrm>
      </p:grpSpPr>
      <p:pic>
        <p:nvPicPr>
          <p:cNvPr id="1" name="Studies with β-Blockers in Acute Coronary Syndrome" descr="Studies with β-Blockers in Acute Coronary Syn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95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rcelon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with β-Blockers in Acute Coronary Syn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2024-11-18T03:30:53Z</dcterms:created>
  <dcterms:modified xsi:type="dcterms:W3CDTF">2024-11-18T03:30:53Z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