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365768" ContentType="image/png"/>
  <Default Extension="180405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6a35978e31.43365768"/>
  <Relationship Id="rId3" Type="http://schemas.openxmlformats.org/officeDocument/2006/relationships/image" Target="../media/logo_673ab6a36b67882.180405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Flow Diagram of the Study Selection Process" descr="Flow Diagram of the Study Selection Pro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9105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anugraha Y, Rizal A, Rohman MS, Tsai CT, Chiu F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Diagram of the Study Selection Pro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2024-11-18T03:38:11Z</dcterms:created>
  <dcterms:modified xsi:type="dcterms:W3CDTF">2024-11-18T03:38:11Z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