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491151" ContentType="image/png"/>
  <Default Extension="059728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75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749d217b41.83491151"/>
  <Relationship Id="rId3" Type="http://schemas.openxmlformats.org/officeDocument/2006/relationships/image" Target="../media/logo_673ab749e150e02.059728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95925"/>
          <a:chOff x="9525" y="9525"/>
          <a:chExt cx="9229725" cy="5495925"/>
        </a:xfrm>
      </p:grpSpPr>
      <p:pic>
        <p:nvPicPr>
          <p:cNvPr id="1" name="Study Quality Assessment" descr="Study Quality Assess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733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ranugraha Y, Rizal A, Rohman MS, Tsai CT, Chiu F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y Quality Assess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2024-11-18T03:40:57Z</dcterms:created>
  <dcterms:modified xsi:type="dcterms:W3CDTF">2024-11-18T03:40:57Z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