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144414" ContentType="image/png"/>
  <Default Extension="540652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25585f6961.65144414"/>
  <Relationship Id="rId3" Type="http://schemas.openxmlformats.org/officeDocument/2006/relationships/image" Target="../media/logo_673ab255a1c6d42.540652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19875"/>
          <a:chOff x="9525" y="9525"/>
          <a:chExt cx="9229725" cy="6619875"/>
        </a:xfrm>
      </p:grpSpPr>
      <p:pic>
        <p:nvPicPr>
          <p:cNvPr id="1" name="Forest Plot of the Clinical Endpoints" descr="Forest Plot of the Clinical Endpoi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85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ranugraha Y, Rizal A, Rohman MS, Tsai CT, Chiu F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rest Plot of the Clinical Endpoi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2024-11-18T03:19:49Z</dcterms:created>
  <dcterms:modified xsi:type="dcterms:W3CDTF">2024-11-18T03:19:49Z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