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083926" ContentType="image/png"/>
  <Default Extension="671626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1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2121db4701.10083926"/>
  <Relationship Id="rId3" Type="http://schemas.openxmlformats.org/officeDocument/2006/relationships/image" Target="../media/logo_673ab21236b3472.671626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934200"/>
          <a:chOff x="9525" y="9525"/>
          <a:chExt cx="9229725" cy="6934200"/>
        </a:xfrm>
      </p:grpSpPr>
      <p:pic>
        <p:nvPicPr>
          <p:cNvPr id="1" name="Forest Plot of the Procedural Endpoints" descr="Forest Plot of the Procedural Endpoi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172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ranugraha Y, Rizal A, Rohman MS, Tsai CT, Chiu F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rest Plot of the Procedural Endpoi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2024-11-18T03:18:42Z</dcterms:created>
  <dcterms:modified xsi:type="dcterms:W3CDTF">2024-11-18T03:18:42Z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