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680893" ContentType="image/png"/>
  <Default Extension="2818409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75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784e4b2e91.43680893"/>
  <Relationship Id="rId3" Type="http://schemas.openxmlformats.org/officeDocument/2006/relationships/image" Target="../media/logo_673ab784f13ad42.2818409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unnel Plots" descr="Funnel Plo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006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ranugraha Y, Rizal A, Rohman MS, Tsai CT, Chiu F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unnel Plo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2024-11-18T03:41:56Z</dcterms:created>
  <dcterms:modified xsi:type="dcterms:W3CDTF">2024-11-18T03:41:56Z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