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081687" ContentType="image/png"/>
  <Default Extension="980277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68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4c38ddbb21.12081687"/>
  <Relationship Id="rId3" Type="http://schemas.openxmlformats.org/officeDocument/2006/relationships/image" Target="../media/logo_673ab4c3a57bd02.980277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000875"/>
          <a:chOff x="9525" y="9525"/>
          <a:chExt cx="9229725" cy="7000875"/>
        </a:xfrm>
      </p:grpSpPr>
      <p:pic>
        <p:nvPicPr>
          <p:cNvPr id="1" name="Excitation and Electrophysiological Properties of the Atria" descr="Excitation and Electrophysiological Properties of the Atr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238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n Schie MS, de Groot N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citation and Electrophysiological Properties of the Atr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2024-11-18T03:30:11Z</dcterms:created>
  <dcterms:modified xsi:type="dcterms:W3CDTF">2024-11-18T03:30:11Z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