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491718" ContentType="image/png"/>
  <Default Extension="143657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2ba9760101.13491718"/>
  <Relationship Id="rId3" Type="http://schemas.openxmlformats.org/officeDocument/2006/relationships/image" Target="../media/logo_673ab2baae60862.143657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24375"/>
          <a:chOff x="9525" y="9525"/>
          <a:chExt cx="9229725" cy="4524375"/>
        </a:xfrm>
      </p:grpSpPr>
      <p:pic>
        <p:nvPicPr>
          <p:cNvPr id="1" name="Atrial Excitation in Patients with AF" descr="Atrial Excitation in Patients with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62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Schie MS, de Groot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al Excitation in Patients with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2024-11-18T03:21:30Z</dcterms:created>
  <dcterms:modified xsi:type="dcterms:W3CDTF">2024-11-18T03:21:30Z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