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376195" ContentType="image/png"/>
  <Default Extension="413273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6fb4fa7c51.31376195"/>
  <Relationship Id="rId3" Type="http://schemas.openxmlformats.org/officeDocument/2006/relationships/image" Target="../media/logo_673ab6fb66ec562.413273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ndo-epicardial Asynchrony and Focal Activation Pattern" descr="Endo-epicardial Asynchrony and Focal Activation Patter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43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Schie MS, de Groot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do-epicardial Asynchrony and Focal Activation Patter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2024-11-18T03:39:39Z</dcterms:created>
  <dcterms:modified xsi:type="dcterms:W3CDTF">2024-11-18T03:39:39Z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