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587878" ContentType="image/png"/>
  <Default Extension="772140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76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7afe48c501.98587878"/>
  <Relationship Id="rId3" Type="http://schemas.openxmlformats.org/officeDocument/2006/relationships/image" Target="../media/logo_673ab7aff21ee82.772140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71825"/>
          <a:chOff x="9525" y="9525"/>
          <a:chExt cx="9229725" cy="3171825"/>
        </a:xfrm>
      </p:grpSpPr>
      <p:pic>
        <p:nvPicPr>
          <p:cNvPr id="1" name="Bipolar Radiofrequency Clamp Used for Cardiac Ablation" descr="Bipolar Radiofrequency Clamp Used for Cardiac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43425" cy="2409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ba R, Ahmed O, Behr ER, Momin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ipolar Radiofrequency Clamp Used for Cardiac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2024-11-18T03:42:39Z</dcterms:created>
  <dcterms:modified xsi:type="dcterms:W3CDTF">2024-11-18T03:42:39Z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