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068675" ContentType="image/png"/>
  <Default Extension="485640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9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50d0948f31.23068675"/>
  <Relationship Id="rId3" Type="http://schemas.openxmlformats.org/officeDocument/2006/relationships/image" Target="../media/logo_673ab50d1f3a322.485640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0100"/>
          <a:chOff x="9525" y="9525"/>
          <a:chExt cx="9229725" cy="4610100"/>
        </a:xfrm>
      </p:grpSpPr>
      <p:pic>
        <p:nvPicPr>
          <p:cNvPr id="1" name="Cox Maze IV Lesion Set Performed with Bipolar Radiofrequency and Cryothermal Ablation" descr="Cox Maze IV Lesion Set Performed with Bipolar Radiofrequency and Cryothermal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48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ba R, Ahmed O, Behr ER, Momin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x Maze IV Lesion Set Performed with Bipolar Radiofrequency and Cryothermal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2024-11-18T03:31:25Z</dcterms:created>
  <dcterms:modified xsi:type="dcterms:W3CDTF">2024-11-18T03:31:25Z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