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7588316" ContentType="image/png"/>
  <Default Extension="6888635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66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b3c64d8dc51.27588316"/>
  <Relationship Id="rId3" Type="http://schemas.openxmlformats.org/officeDocument/2006/relationships/image" Target="../media/logo_673ab3c661d9d32.6888635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848225"/>
          <a:chOff x="9525" y="9525"/>
          <a:chExt cx="9229725" cy="4848225"/>
        </a:xfrm>
      </p:grpSpPr>
      <p:pic>
        <p:nvPicPr>
          <p:cNvPr id="1" name="Hybrid Thoracoscopic Epicardial–Endocardial Lesion Set Described by Mahapatra et al." descr="Hybrid Thoracoscopic Epicardial–Endocardial Lesion Set Described by Mahapatra et al.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76750" cy="40862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ba R, Ahmed O, Behr ER, Momin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ybrid Thoracoscopic Epicardial–Endocardial Lesion Set Described by Mahapatra et al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2;11:e1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2.0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2024-11-18T03:25:58Z</dcterms:created>
  <dcterms:modified xsi:type="dcterms:W3CDTF">2024-11-18T03:25:58Z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