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588316" ContentType="image/png"/>
  <Default Extension="688863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6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3c64d8dc51.27588316"/>
  <Relationship Id="rId3" Type="http://schemas.openxmlformats.org/officeDocument/2006/relationships/image" Target="../media/logo_673ab3c661d9d32.688863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Hybrid Thoracoscopic Epicardial–Endocardial Lesion Set Described by Mahapatra et al." descr="Hybrid Thoracoscopic Epicardial–Endocardial Lesion Set Described by Mahapatra et al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ba R, Ahmed O, Behr ER, Momin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ybrid Thoracoscopic Epicardial–Endocardial Lesion Set Described by Mahapatra et al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2024-11-18T03:25:58Z</dcterms:created>
  <dcterms:modified xsi:type="dcterms:W3CDTF">2024-11-18T03:25:58Z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