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8380878" ContentType="image/png"/>
  <Default Extension="3420963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79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8c3c6ee141.48380878"/>
  <Relationship Id="rId3" Type="http://schemas.openxmlformats.org/officeDocument/2006/relationships/image" Target="../media/logo_673ab8c3e791f82.3420963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10225"/>
          <a:chOff x="9525" y="9525"/>
          <a:chExt cx="9229725" cy="5610225"/>
        </a:xfrm>
      </p:grpSpPr>
      <p:pic>
        <p:nvPicPr>
          <p:cNvPr id="1" name="Extra-cardiac Maze Lesion Set" descr="Extra-cardiac Maze Lesion Se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4848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ba R, Ahmed O, Behr ER, Momin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xtra-cardiac Maze Lesion Se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2024-11-18T03:47:15Z</dcterms:created>
  <dcterms:modified xsi:type="dcterms:W3CDTF">2024-11-18T03:47:15Z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