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380878" ContentType="image/png"/>
  <Default Extension="342096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9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c3c6ee141.48380878"/>
  <Relationship Id="rId3" Type="http://schemas.openxmlformats.org/officeDocument/2006/relationships/image" Target="../media/logo_673ab8c3e791f82.342096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Extra-cardiac Maze Lesion Set" descr="Extra-cardiac Maze Lesion S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ba R, Ahmed O, Behr ER, Momi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tra-cardiac Maze Lesion S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2024-11-18T03:47:15Z</dcterms:created>
  <dcterms:modified xsi:type="dcterms:W3CDTF">2024-11-18T03:47:15Z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