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2187423" ContentType="image/png"/>
  <Default Extension="9924254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67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b41b7ddb261.32187423"/>
  <Relationship Id="rId3" Type="http://schemas.openxmlformats.org/officeDocument/2006/relationships/image" Target="../media/logo_673ab41b9ddef92.9924254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38875"/>
          <a:chOff x="9525" y="9525"/>
          <a:chExt cx="9229725" cy="6238875"/>
        </a:xfrm>
      </p:grpSpPr>
      <p:pic>
        <p:nvPicPr>
          <p:cNvPr id="1" name="Posterior Wall Ablation in the Contemporary Hybrid Convergent Procedure" descr="Posterior Wall Ablation in the Contemporary Hybrid Convergent Proced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5476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ba R, Ahmed O, Behr ER, Momin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osterior Wall Ablation in the Contemporary Hybrid Convergent Proced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2024-11-18T03:27:23Z</dcterms:created>
  <dcterms:modified xsi:type="dcterms:W3CDTF">2024-11-18T03:27:23Z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