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187423" ContentType="image/png"/>
  <Default Extension="99242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1b7ddb261.32187423"/>
  <Relationship Id="rId3" Type="http://schemas.openxmlformats.org/officeDocument/2006/relationships/image" Target="../media/logo_673ab41b9ddef92.99242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Posterior Wall Ablation in the Contemporary Hybrid Convergent Procedure" descr="Posterior Wall Ablation in the Contemporary Hybrid Convergent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ba R, Ahmed O, Behr ER, Momi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erior Wall Ablation in the Contemporary Hybrid Convergent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2024-11-18T03:27:23Z</dcterms:created>
  <dcterms:modified xsi:type="dcterms:W3CDTF">2024-11-18T03:27:23Z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