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776339" ContentType="image/png"/>
  <Default Extension="118185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8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93741f3691.56776339"/>
  <Relationship Id="rId3" Type="http://schemas.openxmlformats.org/officeDocument/2006/relationships/image" Target="../media/logo_673ab9375398782.118185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76775"/>
          <a:chOff x="9525" y="9525"/>
          <a:chExt cx="9229725" cy="4676775"/>
        </a:xfrm>
      </p:grpSpPr>
      <p:pic>
        <p:nvPicPr>
          <p:cNvPr id="1" name="Model Structure for the Treatment of AF and AF Recurrence in the 2021 Study" descr="Model Structure for the Treatment of AF and AF Recurrence in the 2021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14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ung LW, Akhtar Z, Kontogiannis C, Imhoff RJ, Taylor H, Gallagher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del Structure for the Treatment of AF and AF Recurrence in the 2021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2024-11-18T03:49:11Z</dcterms:created>
  <dcterms:modified xsi:type="dcterms:W3CDTF">2024-11-18T03:49:11Z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