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373913" ContentType="image/png"/>
  <Default Extension="138686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52c84e0341.82373913"/>
  <Relationship Id="rId3" Type="http://schemas.openxmlformats.org/officeDocument/2006/relationships/image" Target="../media/logo_673ab52c98bde92.138686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67550"/>
          <a:chOff x="9525" y="9525"/>
          <a:chExt cx="9229725" cy="7067550"/>
        </a:xfrm>
      </p:grpSpPr>
      <p:pic>
        <p:nvPicPr>
          <p:cNvPr id="1" name="Arrhythmia Recurrence Data" descr="Arrhythmia Recurrence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305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ung LW, Akhtar Z, Kontogiannis C, Imhoff RJ, Taylor H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hythmia Recurrence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2024-11-18T03:31:56Z</dcterms:created>
  <dcterms:modified xsi:type="dcterms:W3CDTF">2024-11-18T03:31:56Z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