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212525" ContentType="image/png"/>
  <Default Extension="643192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6abef1b951.45212525"/>
  <Relationship Id="rId3" Type="http://schemas.openxmlformats.org/officeDocument/2006/relationships/image" Target="../media/logo_673ab6ac14edc82.643192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Trade-off Between Cost and Probability of Cost-effectiveness Favours Catheter Ablation Over Medical Therapy" descr="Trade-off Between Cost and Probability of Cost-effectiveness Favours Catheter Ablation Over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ung LW, Akhtar Z, Kontogiannis C, Imhoff RJ, Taylor H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de-off Between Cost and Probability of Cost-effectiveness Favours Catheter Ablation Over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2024-11-18T03:38:20Z</dcterms:created>
  <dcterms:modified xsi:type="dcterms:W3CDTF">2024-11-18T03:38:20Z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