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340794" ContentType="image/png"/>
  <Default Extension="474629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77c6177a71.80340794"/>
  <Relationship Id="rId3" Type="http://schemas.openxmlformats.org/officeDocument/2006/relationships/image" Target="../media/logo_673ab77c745d632.474629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57925"/>
          <a:chOff x="9525" y="9525"/>
          <a:chExt cx="9229725" cy="6257925"/>
        </a:xfrm>
      </p:grpSpPr>
      <p:pic>
        <p:nvPicPr>
          <p:cNvPr id="1" name="Coronary Angiography of the Left Coronary Artery" descr="Coronary Angiography of the Lef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5495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leberg R, van den Oord S, van Geuns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Angiography of the Lef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2024-11-18T03:41:48Z</dcterms:created>
  <dcterms:modified xsi:type="dcterms:W3CDTF">2024-11-18T03:41:48Z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