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9481988" ContentType="image/png"/>
  <Default Extension="3615238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167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b4558ab2d51.39481988"/>
  <Relationship Id="rId3" Type="http://schemas.openxmlformats.org/officeDocument/2006/relationships/image" Target="../media/logo_673ab455a65b482.3615238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191125"/>
          <a:chOff x="9525" y="9525"/>
          <a:chExt cx="9229725" cy="5191125"/>
        </a:xfrm>
      </p:grpSpPr>
      <p:pic>
        <p:nvPicPr>
          <p:cNvPr id="1" name="Optical Coherence Tomography of Left Anterior Descending Artery" descr="Optical Coherence Tomography of Left Anterior Descending Arter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4291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Volleberg R, van den Oord S, van Geuns R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ptical Coherence Tomography of Left Anterior Descending Arter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2;17:e0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1.3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2024-11-18T03:28:21Z</dcterms:created>
  <dcterms:modified xsi:type="dcterms:W3CDTF">2024-11-18T03:28:21Z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