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645410" ContentType="image/png"/>
  <Default Extension="351365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366763e971.56645410"/>
  <Relationship Id="rId3" Type="http://schemas.openxmlformats.org/officeDocument/2006/relationships/image" Target="../media/logo_673ab3668d39742.351365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Post-interventional Angiography" descr="Post-interventional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leberg R, van den Oord S, van Geuns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-interventional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2024-11-18T03:24:22Z</dcterms:created>
  <dcterms:modified xsi:type="dcterms:W3CDTF">2024-11-18T03:24:22Z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