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826911" ContentType="image/png"/>
  <Default Extension="74329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93aab6a11.59826911"/>
  <Relationship Id="rId3" Type="http://schemas.openxmlformats.org/officeDocument/2006/relationships/image" Target="../media/logo_673ab893b339272.74329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Strategies to Improve the Uptake of Guideline-directed Medical Therapy in Black, Hispanic and American-Indian Populations" descr="Strategies to Improve the Uptake of Guideline-directed Medical Therapy in Black, Hispanic and American-Indian Pop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lonze O, Free K, Breathet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ategies to Improve the Uptake of Guideline-directed Medical Therapy in Black, Hispanic and American-Indian Pop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2024-11-18T03:46:27Z</dcterms:created>
  <dcterms:modified xsi:type="dcterms:W3CDTF">2024-11-18T03:46:27Z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