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27653" ContentType="image/png"/>
  <Default Extension="166113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1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1c10b0ca71.56227653"/>
  <Relationship Id="rId3" Type="http://schemas.openxmlformats.org/officeDocument/2006/relationships/image" Target="../media/logo_673ab1c128de622.166113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rategies to Improve Guideline-directed Medical Therapy Uptake in Black, Hispanic and American-Indian Populations" descr="Strategies to Improve Guideline-directed Medical Therapy Uptake in Black, Hispanic and American-Indian Popul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33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lonze O, Free K, Breathet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ategies to Improve Guideline-directed Medical Therapy Uptake in Black, Hispanic and American-Indian Popul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2024-11-18T03:17:21Z</dcterms:created>
  <dcterms:modified xsi:type="dcterms:W3CDTF">2024-11-18T03:17:21Z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