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578317" ContentType="image/png"/>
  <Default Extension="82172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8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92414adc71.34578317"/>
  <Relationship Id="rId3" Type="http://schemas.openxmlformats.org/officeDocument/2006/relationships/image" Target="../media/logo_673ab92428d5f02.82172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57925"/>
          <a:chOff x="9525" y="9525"/>
          <a:chExt cx="9229725" cy="6257925"/>
        </a:xfrm>
      </p:grpSpPr>
      <p:pic>
        <p:nvPicPr>
          <p:cNvPr id="1" name="Clinical Features and Imaging Characteristics Suggestive of Prosthetic Valve Thrombosis" descr="Clinical Features and Imaging Characteristics Suggestive of Prosthetic Valve Thromb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495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urnazari P, Chang SM, Little SH, Goel S, Faza N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Features and Imaging Characteristics Suggestive of Prosthetic Valve Thromb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2024-11-18T03:48:52Z</dcterms:created>
  <dcterms:modified xsi:type="dcterms:W3CDTF">2024-11-18T03:48:52Z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